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8" r:id="rId2"/>
    <p:sldId id="307" r:id="rId3"/>
    <p:sldId id="258" r:id="rId4"/>
    <p:sldId id="261" r:id="rId5"/>
    <p:sldId id="292" r:id="rId6"/>
    <p:sldId id="263" r:id="rId7"/>
    <p:sldId id="264" r:id="rId8"/>
    <p:sldId id="265" r:id="rId9"/>
    <p:sldId id="310" r:id="rId10"/>
    <p:sldId id="289" r:id="rId11"/>
    <p:sldId id="290" r:id="rId12"/>
    <p:sldId id="262" r:id="rId13"/>
    <p:sldId id="291" r:id="rId14"/>
    <p:sldId id="308" r:id="rId15"/>
    <p:sldId id="309" r:id="rId16"/>
    <p:sldId id="266" r:id="rId17"/>
    <p:sldId id="267" r:id="rId18"/>
    <p:sldId id="268" r:id="rId19"/>
    <p:sldId id="269" r:id="rId20"/>
    <p:sldId id="270" r:id="rId21"/>
    <p:sldId id="318" r:id="rId22"/>
    <p:sldId id="332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708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604A3-D396-4353-8261-9E3D111C8D3D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6DAC-A34A-4395-AA7C-1439E05F3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39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6EDA9E-4933-A79A-1DDA-4FD4C144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345785C-B39F-E9BA-446F-D9C3EA31D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EDA7AC-9080-8524-AAC8-A702C2BE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EFBE2F-181F-0B6D-C012-323C62AF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756E92-462E-9868-988D-A00D4696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35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F6543D-A4CC-FD44-58A8-6828EB95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14FF02-AC74-8B4D-31F3-08057E9A2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137860-BBFA-0A0A-70D8-EFB518A0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C0663C-44AA-8CE1-8F61-50254F31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52785F-A229-D7CF-A78A-3AFB40B1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00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21E47B-5FAA-D8C3-9637-CEAABB128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C102260-4BD1-371D-0E47-23B797B5E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816516-AECB-E34A-DF73-52DB0EB4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48811E-F70E-ACCD-B228-96CC8F9E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BB2CFD-DC27-FB44-D157-F0BDA7A5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27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AE931B-89FA-B8DE-8AA5-098CDB7E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779B15-81E4-5221-4A3B-CE1DE9D4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36C555-6EE1-0162-205D-35C70B87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F25D22-2254-D84B-0CE9-54F7B8A1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8F4D0-FA9A-3982-ACCF-E4CF66D2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39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5A286-DFD1-159B-6547-054AD0D3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A590A1-8000-04AD-C9B6-C34BDD164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C2FD29-CF98-66CC-29E2-18F04DEE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807CCF-0969-9EFC-35C7-516F772E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A213F2-ED56-7BC5-934A-1C2CBDBE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3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D2B0B3-2C59-7648-A2E3-95400842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30AAA7-3323-FE8F-ED12-2ECBCB816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0EADE70-CB1B-6ADB-CD74-FB51BC983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F19E1B-08B7-7434-220A-EE36C6D6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7B4181-7E54-AFB0-21A2-C7DCA836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36D8B6-CD6E-7FD9-6E3A-E5434845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6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744CC3-5CCA-93DB-4A7D-625D64A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69991C-C703-C4CA-D573-824D5281C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3F67C91-5EC7-2BC4-9150-F4163828E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CDF2256-7D2F-5420-23E8-156940D7C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F95F60F-0931-96DB-325C-3B6638599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0C4BD25-C0A7-3D73-03DA-C4F12772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063EEAE-61BC-BD66-AE55-3202EE09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70B6609-8271-1FDF-4765-B5AC1503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55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藝術, 黃色, 圖形 的圖片&#10;&#10;自動產生的描述">
            <a:extLst>
              <a:ext uri="{FF2B5EF4-FFF2-40B4-BE49-F238E27FC236}">
                <a16:creationId xmlns:a16="http://schemas.microsoft.com/office/drawing/2014/main" id="{78BEB55F-B9BE-545E-1ECE-2E0A8AF53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30D465A-A78D-540F-E525-BFA0641F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AF36048-022B-B3F7-3185-00F0C051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C6E3099-4B97-2DD1-2598-57DA47D0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ACCB4AD-5BEF-263F-C2F6-390E529EB1FC}"/>
              </a:ext>
            </a:extLst>
          </p:cNvPr>
          <p:cNvSpPr txBox="1"/>
          <p:nvPr userDrawn="1"/>
        </p:nvSpPr>
        <p:spPr>
          <a:xfrm>
            <a:off x="967563" y="97347"/>
            <a:ext cx="11857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國際獅子會300A-2區2024~2025年度第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屆</a:t>
            </a:r>
          </a:p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區內閣成員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</a:rPr>
              <a:t>．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專分區主席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</a:rPr>
              <a:t>．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各會會長佈達典禮</a:t>
            </a:r>
          </a:p>
        </p:txBody>
      </p:sp>
      <p:pic>
        <p:nvPicPr>
          <p:cNvPr id="11" name="圖片 10" descr="一張含有 象徵物, 符號, 標誌, 商標 的圖片&#10;&#10;自動產生的描述">
            <a:extLst>
              <a:ext uri="{FF2B5EF4-FFF2-40B4-BE49-F238E27FC236}">
                <a16:creationId xmlns:a16="http://schemas.microsoft.com/office/drawing/2014/main" id="{54D44BB2-370F-88DC-C7B8-FDDEF0FF9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" y="-18859"/>
            <a:ext cx="2117453" cy="14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7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琥珀, 藝術, 黃色, 圖形 的圖片&#10;&#10;自動產生的描述">
            <a:extLst>
              <a:ext uri="{FF2B5EF4-FFF2-40B4-BE49-F238E27FC236}">
                <a16:creationId xmlns:a16="http://schemas.microsoft.com/office/drawing/2014/main" id="{DA050B42-25BA-744E-C89F-9A5D97F24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D08E6A7-2681-4850-1BDF-FA95F233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ADD99C-F9AD-8E72-CB2F-8821F77B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FE5A00-4DD6-563A-15BC-3A0E639C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254D68B-89F3-A831-EDA5-42B62CA36F9C}"/>
              </a:ext>
            </a:extLst>
          </p:cNvPr>
          <p:cNvSpPr txBox="1"/>
          <p:nvPr userDrawn="1"/>
        </p:nvSpPr>
        <p:spPr>
          <a:xfrm>
            <a:off x="967563" y="97347"/>
            <a:ext cx="11857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國際獅子會300A-2區2024~2025年度第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屆</a:t>
            </a:r>
          </a:p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區內閣成員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</a:rPr>
              <a:t>．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專分區主席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</a:rPr>
              <a:t>．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各會會長佈達典禮</a:t>
            </a:r>
          </a:p>
        </p:txBody>
      </p:sp>
      <p:pic>
        <p:nvPicPr>
          <p:cNvPr id="10" name="圖片 9" descr="一張含有 象徵物, 符號, 標誌, 商標 的圖片&#10;&#10;自動產生的描述">
            <a:extLst>
              <a:ext uri="{FF2B5EF4-FFF2-40B4-BE49-F238E27FC236}">
                <a16:creationId xmlns:a16="http://schemas.microsoft.com/office/drawing/2014/main" id="{B5DD3B2F-D95A-46EB-DE67-7AA6C36D25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7" y="0"/>
            <a:ext cx="2117453" cy="14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8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2E264A-027A-D311-A968-E4A291CF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0BB8C8-D632-F249-555B-5DB4AC3B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12B468-E716-522B-A192-E2F2C8E6A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2EE328-C4A6-D46B-FF06-F44F24E7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8D7FF5-B2D4-B436-089E-D08A9D0F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D10C95-0689-64F9-AE05-CE604C0A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51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E17FD0-0D98-5E51-59CB-42B37D11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9B4C35B-BE84-8FF0-A32D-DED902AB1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E50B546-6814-83C5-C069-B8B6BC9E7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4ADDAF1-3D02-44A6-08F0-3920FFCB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FD51D9-C3C9-1D13-26E3-2C2BB75D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3CFEA1E-06C8-84FB-6D42-6815641A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03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D2A536C-2857-C55A-8089-508203B1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C75858-522B-0130-0EEA-15901C9F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8702FB-4EB0-0AAA-954F-F31D21C52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AC6F5B-DDE5-42C3-B158-FD845F73A81B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8EA93D-88EE-641C-E19B-193D89103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B2DDB6-7560-A2BC-E55C-CD49CE68A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D2449A-2B50-43A4-A1E5-6C0BBD640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13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月亮, 月光, 天體, 夜晚 的圖片&#10;&#10;自動產生的描述">
            <a:extLst>
              <a:ext uri="{FF2B5EF4-FFF2-40B4-BE49-F238E27FC236}">
                <a16:creationId xmlns:a16="http://schemas.microsoft.com/office/drawing/2014/main" id="{DF4B265A-7CA9-70E7-233E-4C607A01C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37" y="1545269"/>
            <a:ext cx="8852566" cy="47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2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3311685" y="1532100"/>
            <a:ext cx="5498049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前任總監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40"/>
              </a:lnSpc>
            </a:pPr>
            <a:r>
              <a:rPr lang="zh-TW" altLang="en-US" sz="4000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楊崇銘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pPr algn="ctr"/>
            <a:endParaRPr lang="zh-CN" altLang="zh-CN" sz="2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服裝, 人員, 休閒西裝外套, 禮服 的圖片&#10;&#10;自動產生的描述">
            <a:extLst>
              <a:ext uri="{FF2B5EF4-FFF2-40B4-BE49-F238E27FC236}">
                <a16:creationId xmlns:a16="http://schemas.microsoft.com/office/drawing/2014/main" id="{DD378ACC-4E41-E8EE-07FD-DD6255000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9556" l="10000" r="90000">
                        <a14:foregroundMark x1="48444" y1="7556" x2="52000" y2="22815"/>
                        <a14:foregroundMark x1="44222" y1="27111" x2="47111" y2="58074"/>
                        <a14:foregroundMark x1="47111" y1="58074" x2="47333" y2="54074"/>
                        <a14:foregroundMark x1="52667" y1="29630" x2="57778" y2="53185"/>
                        <a14:foregroundMark x1="57778" y1="53185" x2="57111" y2="53037"/>
                        <a14:foregroundMark x1="37556" y1="32444" x2="40889" y2="49926"/>
                        <a14:foregroundMark x1="42889" y1="86667" x2="44000" y2="99556"/>
                        <a14:foregroundMark x1="60889" y1="84148" x2="61111" y2="9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9" y="1148316"/>
            <a:ext cx="3806456" cy="57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3545227" y="1747285"/>
            <a:ext cx="6010168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總監</a:t>
            </a:r>
            <a:endParaRPr lang="en-US" altLang="zh-TW" sz="66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440"/>
              </a:lnSpc>
            </a:pPr>
            <a:r>
              <a:rPr lang="zh-TW" altLang="en-US" sz="4000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黃朝慶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endParaRPr lang="zh-CN" altLang="zh-CN" sz="2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人員, 禮服, 休閒西裝外套, 服裝 的圖片&#10;&#10;自動產生的描述">
            <a:extLst>
              <a:ext uri="{FF2B5EF4-FFF2-40B4-BE49-F238E27FC236}">
                <a16:creationId xmlns:a16="http://schemas.microsoft.com/office/drawing/2014/main" id="{93BD4A7B-2B74-89FD-D17B-A3FF051D9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00" y="612654"/>
            <a:ext cx="4459452" cy="62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8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2793261" y="1522575"/>
            <a:ext cx="5498049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第一副總監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40"/>
              </a:lnSpc>
            </a:pPr>
            <a:r>
              <a:rPr lang="zh-TW" altLang="en-US" sz="4000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顏洋洋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pPr algn="ctr"/>
            <a:endParaRPr lang="zh-CN" altLang="zh-CN" sz="2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服裝, 人員, 人的臉孔, 領子 的圖片&#10;&#10;自動產生的描述">
            <a:extLst>
              <a:ext uri="{FF2B5EF4-FFF2-40B4-BE49-F238E27FC236}">
                <a16:creationId xmlns:a16="http://schemas.microsoft.com/office/drawing/2014/main" id="{EB98E26B-92D8-CC82-4246-A8E6E2C3D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7066" l="9943" r="89962">
                        <a14:foregroundMark x1="50382" y1="7143" x2="59178" y2="27105"/>
                        <a14:foregroundMark x1="35277" y1="39222" x2="21319" y2="58737"/>
                        <a14:foregroundMark x1="41587" y1="64031" x2="47132" y2="97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62" y="1411434"/>
            <a:ext cx="3638654" cy="54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5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2783736" y="1520195"/>
            <a:ext cx="5498049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第二副總監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40"/>
              </a:lnSpc>
            </a:pPr>
            <a:r>
              <a:rPr lang="zh-TW" altLang="en-US" sz="4000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羅賢俐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pPr algn="ctr"/>
            <a:endParaRPr lang="zh-CN" altLang="zh-CN" sz="2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服裝, 人員, 圍巾, 時尚配件 的圖片&#10;&#10;自動產生的描述">
            <a:extLst>
              <a:ext uri="{FF2B5EF4-FFF2-40B4-BE49-F238E27FC236}">
                <a16:creationId xmlns:a16="http://schemas.microsoft.com/office/drawing/2014/main" id="{CF5C07C6-BCFD-D413-E9EE-DCAEF021A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04" b="97926" l="10000" r="90000">
                        <a14:foregroundMark x1="41778" y1="7704" x2="56667" y2="12741"/>
                        <a14:foregroundMark x1="56667" y1="12741" x2="57111" y2="13333"/>
                        <a14:foregroundMark x1="30000" y1="92741" x2="72000" y2="90963"/>
                        <a14:foregroundMark x1="29556" y1="98074" x2="68222" y2="97926"/>
                        <a14:foregroundMark x1="68222" y1="97926" x2="70667" y2="97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07" y="1254642"/>
            <a:ext cx="3753293" cy="56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2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2843853" y="1536530"/>
            <a:ext cx="6433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GAT 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區執行長</a:t>
            </a:r>
            <a:endParaRPr lang="en-US" altLang="zh-TW" sz="4000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李彩秋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r>
              <a:rPr lang="en-US" altLang="zh-TW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榮譽委員會主席</a:t>
            </a:r>
            <a:r>
              <a:rPr lang="en-US" altLang="zh-TW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zh-CN" sz="4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服裝, 人的臉孔, 人員, 微笑 的圖片&#10;&#10;自動產生的描述">
            <a:extLst>
              <a:ext uri="{FF2B5EF4-FFF2-40B4-BE49-F238E27FC236}">
                <a16:creationId xmlns:a16="http://schemas.microsoft.com/office/drawing/2014/main" id="{F38900EC-BB9F-6FCB-281A-418396B2F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381" y="1362075"/>
            <a:ext cx="4124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75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3858666" y="1565105"/>
            <a:ext cx="6433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總監最高指導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游世一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r>
              <a:rPr lang="en-US" altLang="zh-TW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年會委員會主席</a:t>
            </a:r>
            <a:r>
              <a:rPr lang="en-US" altLang="zh-TW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zh-CN" sz="4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人員, 服裝, 禮服, 人的臉孔 的圖片&#10;&#10;自動產生的描述">
            <a:extLst>
              <a:ext uri="{FF2B5EF4-FFF2-40B4-BE49-F238E27FC236}">
                <a16:creationId xmlns:a16="http://schemas.microsoft.com/office/drawing/2014/main" id="{381AF9CA-33A5-AE35-A024-CF1FFD753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4" y="1028700"/>
            <a:ext cx="3886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9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2768674" y="1574630"/>
            <a:ext cx="6433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獅誼月刊雜誌社 社長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李樹枝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r>
              <a:rPr lang="en-US" altLang="zh-TW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國際關係委員會主席</a:t>
            </a:r>
            <a:r>
              <a:rPr lang="en-US" altLang="zh-TW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zh-CN" sz="4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人員, 服裝, 人的臉孔, 領帶 的圖片&#10;&#10;自動產生的描述">
            <a:extLst>
              <a:ext uri="{FF2B5EF4-FFF2-40B4-BE49-F238E27FC236}">
                <a16:creationId xmlns:a16="http://schemas.microsoft.com/office/drawing/2014/main" id="{1F7B0828-C0C9-9309-F23B-BBBA0A3F9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57" y="1504719"/>
            <a:ext cx="4008582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25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2843853" y="1700006"/>
            <a:ext cx="6433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榮譽副總監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鄭錫沂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</p:txBody>
      </p:sp>
      <p:pic>
        <p:nvPicPr>
          <p:cNvPr id="3" name="圖片 2" descr="一張含有 人員, 人的臉孔, 服裝, 微笑 的圖片&#10;&#10;自動產生的描述">
            <a:extLst>
              <a:ext uri="{FF2B5EF4-FFF2-40B4-BE49-F238E27FC236}">
                <a16:creationId xmlns:a16="http://schemas.microsoft.com/office/drawing/2014/main" id="{F636C428-240B-8A08-3531-5707944AF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33" b="99556" l="9556" r="90000">
                        <a14:foregroundMark x1="36222" y1="41037" x2="30444" y2="54074"/>
                        <a14:foregroundMark x1="30444" y1="54074" x2="34444" y2="98815"/>
                        <a14:foregroundMark x1="34444" y1="98815" x2="34889" y2="99556"/>
                        <a14:foregroundMark x1="10889" y1="52444" x2="9556" y2="60593"/>
                        <a14:foregroundMark x1="9556" y1="60593" x2="9556" y2="60889"/>
                        <a14:foregroundMark x1="46444" y1="9333" x2="46667" y2="11556"/>
                        <a14:foregroundMark x1="48667" y1="9778" x2="42889" y2="9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9" y="1265274"/>
            <a:ext cx="3728484" cy="55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2843853" y="1614281"/>
            <a:ext cx="6433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區務中長程規畫委員會 主席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顏志發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</p:txBody>
      </p:sp>
      <p:pic>
        <p:nvPicPr>
          <p:cNvPr id="3" name="圖片 2" descr="一張含有 人員, 服裝, 人的臉孔, 禮服 的圖片&#10;&#10;自動產生的描述">
            <a:extLst>
              <a:ext uri="{FF2B5EF4-FFF2-40B4-BE49-F238E27FC236}">
                <a16:creationId xmlns:a16="http://schemas.microsoft.com/office/drawing/2014/main" id="{2C4EAB04-F745-2511-DB8C-A593ED76F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67" y="1391055"/>
            <a:ext cx="3597779" cy="53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2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3230242" y="1623806"/>
            <a:ext cx="6433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章程紀律委員會 主席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張文深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</p:txBody>
      </p:sp>
      <p:pic>
        <p:nvPicPr>
          <p:cNvPr id="3" name="圖片 2" descr="一張含有 人員, 服裝, 人的臉孔, 領帶 的圖片&#10;&#10;自動產生的描述">
            <a:extLst>
              <a:ext uri="{FF2B5EF4-FFF2-40B4-BE49-F238E27FC236}">
                <a16:creationId xmlns:a16="http://schemas.microsoft.com/office/drawing/2014/main" id="{CDF6337B-047E-69A5-68F3-AE491EF31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7" y="1356417"/>
            <a:ext cx="3677489" cy="55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6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D6D4142-12B5-7A8E-0187-DCD67932983A}"/>
              </a:ext>
            </a:extLst>
          </p:cNvPr>
          <p:cNvSpPr txBox="1"/>
          <p:nvPr/>
        </p:nvSpPr>
        <p:spPr>
          <a:xfrm>
            <a:off x="1735352" y="1620846"/>
            <a:ext cx="78790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介紹蒞會人員</a:t>
            </a:r>
          </a:p>
        </p:txBody>
      </p:sp>
    </p:spTree>
    <p:extLst>
      <p:ext uri="{BB962C8B-B14F-4D97-AF65-F5344CB8AC3E}">
        <p14:creationId xmlns:p14="http://schemas.microsoft.com/office/powerpoint/2010/main" val="2351018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3323765" y="1581150"/>
            <a:ext cx="6433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全球會員發展措施</a:t>
            </a:r>
            <a:r>
              <a:rPr lang="en-US" altLang="zh-TW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(GMA)</a:t>
            </a:r>
          </a:p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委員會 執行長 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許焜海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</p:txBody>
      </p:sp>
      <p:pic>
        <p:nvPicPr>
          <p:cNvPr id="3" name="圖片 2" descr="一張含有 服裝, 人員, 領帶, 襯衫 的圖片&#10;&#10;自動產生的描述">
            <a:extLst>
              <a:ext uri="{FF2B5EF4-FFF2-40B4-BE49-F238E27FC236}">
                <a16:creationId xmlns:a16="http://schemas.microsoft.com/office/drawing/2014/main" id="{5CD66DE2-17B3-5AE6-0A9B-422E1C43F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2" y="1581150"/>
            <a:ext cx="35179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0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D6D4142-12B5-7A8E-0187-DCD67932983A}"/>
              </a:ext>
            </a:extLst>
          </p:cNvPr>
          <p:cNvSpPr txBox="1"/>
          <p:nvPr/>
        </p:nvSpPr>
        <p:spPr>
          <a:xfrm>
            <a:off x="3965481" y="1703159"/>
            <a:ext cx="37240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禮成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400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圓形, 夜晚 的圖片&#10;&#10;自動產生的描述">
            <a:extLst>
              <a:ext uri="{FF2B5EF4-FFF2-40B4-BE49-F238E27FC236}">
                <a16:creationId xmlns:a16="http://schemas.microsoft.com/office/drawing/2014/main" id="{41BA61C7-B114-8EBC-8F3F-212059F2A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41" y="1545269"/>
            <a:ext cx="8750811" cy="47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7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2584687" y="1659631"/>
            <a:ext cx="7242528" cy="26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總監 </a:t>
            </a:r>
            <a:endParaRPr lang="en-US" altLang="zh-TW" sz="48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40"/>
              </a:lnSpc>
            </a:pPr>
            <a:r>
              <a:rPr lang="zh-TW" altLang="en-US" sz="4000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黃朝慶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 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致詞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pPr algn="ctr"/>
            <a:endParaRPr lang="zh-CN" altLang="zh-CN" sz="2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服裝, 人員, 領子, 襯衫 的圖片&#10;&#10;自動產生的描述">
            <a:extLst>
              <a:ext uri="{FF2B5EF4-FFF2-40B4-BE49-F238E27FC236}">
                <a16:creationId xmlns:a16="http://schemas.microsoft.com/office/drawing/2014/main" id="{BA25D182-DA7D-7265-4287-D5C588EC8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4" b="99207" l="10000" r="90000">
                        <a14:foregroundMark x1="49537" y1="82166" x2="52130" y2="89102"/>
                        <a14:foregroundMark x1="52130" y1="89102" x2="60648" y2="95443"/>
                        <a14:foregroundMark x1="60648" y1="95443" x2="63426" y2="86790"/>
                        <a14:foregroundMark x1="63426" y1="86790" x2="63148" y2="84676"/>
                        <a14:foregroundMark x1="45185" y1="85139" x2="52130" y2="99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55" y="974598"/>
            <a:ext cx="4196878" cy="588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7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2793261" y="1496290"/>
            <a:ext cx="6400801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前任總監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40"/>
              </a:lnSpc>
            </a:pPr>
            <a:r>
              <a:rPr lang="zh-TW" altLang="en-US" sz="4000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楊崇銘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 致詞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pPr algn="ctr"/>
            <a:endParaRPr lang="zh-CN" altLang="zh-CN" sz="2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服裝, 人員, 休閒西裝外套, 禮服 的圖片&#10;&#10;自動產生的描述">
            <a:extLst>
              <a:ext uri="{FF2B5EF4-FFF2-40B4-BE49-F238E27FC236}">
                <a16:creationId xmlns:a16="http://schemas.microsoft.com/office/drawing/2014/main" id="{466B1E7E-741A-34AF-0E69-8C2B84766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9556" l="10000" r="90000">
                        <a14:foregroundMark x1="48444" y1="7556" x2="52000" y2="22815"/>
                        <a14:foregroundMark x1="44222" y1="27111" x2="47111" y2="58074"/>
                        <a14:foregroundMark x1="47111" y1="58074" x2="47333" y2="54074"/>
                        <a14:foregroundMark x1="52667" y1="29630" x2="57778" y2="53185"/>
                        <a14:foregroundMark x1="57778" y1="53185" x2="57111" y2="53037"/>
                        <a14:foregroundMark x1="37556" y1="32444" x2="40889" y2="49926"/>
                        <a14:foregroundMark x1="42889" y1="86667" x2="44000" y2="99556"/>
                        <a14:foregroundMark x1="60889" y1="84148" x2="61111" y2="9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9" y="1496290"/>
            <a:ext cx="3574473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5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1763695" y="1589269"/>
            <a:ext cx="6549898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第一副總監 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40"/>
              </a:lnSpc>
            </a:pPr>
            <a:r>
              <a:rPr lang="zh-TW" altLang="en-US" sz="4000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顏洋洋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 致詞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pPr algn="ctr"/>
            <a:endParaRPr lang="zh-CN" altLang="zh-CN" sz="2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服裝, 人員, 人的臉孔, 領子 的圖片&#10;&#10;自動產生的描述">
            <a:extLst>
              <a:ext uri="{FF2B5EF4-FFF2-40B4-BE49-F238E27FC236}">
                <a16:creationId xmlns:a16="http://schemas.microsoft.com/office/drawing/2014/main" id="{EB98E26B-92D8-CC82-4246-A8E6E2C3D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7066" l="9943" r="89962">
                        <a14:foregroundMark x1="50382" y1="7143" x2="59178" y2="27105"/>
                        <a14:foregroundMark x1="35277" y1="39222" x2="21319" y2="58737"/>
                        <a14:foregroundMark x1="41587" y1="64031" x2="47132" y2="97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62" y="1411434"/>
            <a:ext cx="3638654" cy="54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4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1755198" y="1646400"/>
            <a:ext cx="6793287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第二副總監 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40"/>
              </a:lnSpc>
            </a:pPr>
            <a:r>
              <a:rPr lang="zh-TW" altLang="en-US" sz="4000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羅賢俐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致詞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pPr algn="ctr"/>
            <a:endParaRPr lang="zh-CN" altLang="zh-CN" sz="2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服裝, 人員, 圍巾, 時尚配件 的圖片&#10;&#10;自動產生的描述">
            <a:extLst>
              <a:ext uri="{FF2B5EF4-FFF2-40B4-BE49-F238E27FC236}">
                <a16:creationId xmlns:a16="http://schemas.microsoft.com/office/drawing/2014/main" id="{CF5C07C6-BCFD-D413-E9EE-DCAEF021A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04" b="97926" l="10000" r="90000">
                        <a14:foregroundMark x1="41778" y1="7704" x2="56667" y2="12741"/>
                        <a14:foregroundMark x1="56667" y1="12741" x2="57111" y2="13333"/>
                        <a14:foregroundMark x1="30000" y1="92741" x2="72000" y2="90963"/>
                        <a14:foregroundMark x1="29556" y1="98074" x2="68222" y2="97926"/>
                        <a14:foregroundMark x1="68222" y1="97926" x2="70667" y2="97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07" y="1254642"/>
            <a:ext cx="3753293" cy="56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4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2843853" y="1660355"/>
            <a:ext cx="6433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2024-2025 GAT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區 執行長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李彩秋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 致詞</a:t>
            </a:r>
            <a:endParaRPr lang="en-US" altLang="zh-CN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News Gothic MT" charset="0"/>
            </a:endParaRPr>
          </a:p>
        </p:txBody>
      </p:sp>
      <p:pic>
        <p:nvPicPr>
          <p:cNvPr id="4" name="圖片 3" descr="一張含有 服裝, 人的臉孔, 人員, 微笑 的圖片&#10;&#10;自動產生的描述">
            <a:extLst>
              <a:ext uri="{FF2B5EF4-FFF2-40B4-BE49-F238E27FC236}">
                <a16:creationId xmlns:a16="http://schemas.microsoft.com/office/drawing/2014/main" id="{B83EB473-9FF5-E577-75B1-F732DCC0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137" y="1362075"/>
            <a:ext cx="4124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2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, 標誌, 象徵物, 符號 的圖片&#10;&#10;自動產生的描述">
            <a:extLst>
              <a:ext uri="{FF2B5EF4-FFF2-40B4-BE49-F238E27FC236}">
                <a16:creationId xmlns:a16="http://schemas.microsoft.com/office/drawing/2014/main" id="{0631F745-CEEA-C722-F1BB-6C0CFD15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21" y="5891515"/>
            <a:ext cx="772778" cy="896208"/>
          </a:xfrm>
          <a:prstGeom prst="rect">
            <a:avLst/>
          </a:prstGeom>
        </p:spPr>
      </p:pic>
      <p:sp>
        <p:nvSpPr>
          <p:cNvPr id="8" name="文本框 55">
            <a:extLst>
              <a:ext uri="{FF2B5EF4-FFF2-40B4-BE49-F238E27FC236}">
                <a16:creationId xmlns:a16="http://schemas.microsoft.com/office/drawing/2014/main" id="{50186C8C-FCAB-97EE-8ADC-EFE0403F574D}"/>
              </a:ext>
            </a:extLst>
          </p:cNvPr>
          <p:cNvSpPr txBox="1"/>
          <p:nvPr/>
        </p:nvSpPr>
        <p:spPr>
          <a:xfrm>
            <a:off x="3305864" y="1696061"/>
            <a:ext cx="6433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總監最高指導</a:t>
            </a:r>
            <a:endParaRPr lang="en-US" altLang="zh-TW" sz="4000" b="1" dirty="0">
              <a:ln w="0"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游世一 </a:t>
            </a:r>
            <a:r>
              <a:rPr lang="zh-CN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獅友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News Gothic MT" charset="0"/>
              </a:rPr>
              <a:t> </a:t>
            </a:r>
            <a:r>
              <a:rPr lang="zh-TW" altLang="en-US" sz="4000" b="1" dirty="0">
                <a:ln w="0"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致詞</a:t>
            </a:r>
            <a:endParaRPr lang="zh-CN" altLang="zh-CN" sz="4000" b="1" dirty="0">
              <a:solidFill>
                <a:srgbClr val="FFFF00"/>
              </a:solidFill>
              <a:effectLst>
                <a:glow rad="635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人員, 服裝, 禮服, 人的臉孔 的圖片&#10;&#10;自動產生的描述">
            <a:extLst>
              <a:ext uri="{FF2B5EF4-FFF2-40B4-BE49-F238E27FC236}">
                <a16:creationId xmlns:a16="http://schemas.microsoft.com/office/drawing/2014/main" id="{36886652-BEC3-E2CF-50FA-1B3334620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6" y="1548244"/>
            <a:ext cx="3539837" cy="53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D6D4142-12B5-7A8E-0187-DCD67932983A}"/>
              </a:ext>
            </a:extLst>
          </p:cNvPr>
          <p:cNvSpPr txBox="1"/>
          <p:nvPr/>
        </p:nvSpPr>
        <p:spPr>
          <a:xfrm>
            <a:off x="1739759" y="1508963"/>
            <a:ext cx="787908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蒞會指導人員</a:t>
            </a:r>
            <a:endParaRPr lang="en-US" altLang="zh-TW" sz="1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歷屆總監</a:t>
            </a: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代表致詞</a:t>
            </a:r>
          </a:p>
        </p:txBody>
      </p:sp>
    </p:spTree>
    <p:extLst>
      <p:ext uri="{BB962C8B-B14F-4D97-AF65-F5344CB8AC3E}">
        <p14:creationId xmlns:p14="http://schemas.microsoft.com/office/powerpoint/2010/main" val="2666795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171</Words>
  <Application>Microsoft Office PowerPoint</Application>
  <PresentationFormat>寬螢幕</PresentationFormat>
  <Paragraphs>50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Adobe Gothic Std B</vt:lpstr>
      <vt:lpstr>微軟正黑體</vt:lpstr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秀文 陳</dc:creator>
  <cp:lastModifiedBy>志明 翁</cp:lastModifiedBy>
  <cp:revision>63</cp:revision>
  <dcterms:created xsi:type="dcterms:W3CDTF">2024-04-17T15:52:29Z</dcterms:created>
  <dcterms:modified xsi:type="dcterms:W3CDTF">2024-07-16T04:54:50Z</dcterms:modified>
</cp:coreProperties>
</file>